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7508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0656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01556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74858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64638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8511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88216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0138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40525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06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8759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7777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uadroTexto 14"/>
          <p:cNvSpPr txBox="1"/>
          <p:nvPr/>
        </p:nvSpPr>
        <p:spPr>
          <a:xfrm>
            <a:off x="1126090" y="1718926"/>
            <a:ext cx="9717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Modernización digital de los Servicios Sociales de Base mediante inversiones en elementos de soporte físico de sus sistemas informáticos – C22.I2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1524000" y="2746701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/>
              <a:t>NOMBRE ENTIDAD BENEFICIARIA:MANCOMUNIDAD DE SERVICIOS SOCIALES DE BASE ANCIN-AMESCOA</a:t>
            </a:r>
          </a:p>
          <a:p>
            <a:endParaRPr lang="es-ES_tradnl" sz="2000" b="1" dirty="0"/>
          </a:p>
          <a:p>
            <a:r>
              <a:rPr lang="es-ES_tradnl" sz="2000" b="1" dirty="0"/>
              <a:t>ANUALIDAD: 2022 </a:t>
            </a:r>
          </a:p>
          <a:p>
            <a:endParaRPr lang="es-ES_tradnl" sz="2000" b="1" dirty="0"/>
          </a:p>
          <a:p>
            <a:r>
              <a:rPr lang="es-ES_tradnl" sz="2000" b="1" dirty="0"/>
              <a:t>IMPORTE DE LA AYUDA: 6.545,20 €</a:t>
            </a:r>
          </a:p>
          <a:p>
            <a:endParaRPr lang="es-ES" sz="2000" b="1" dirty="0"/>
          </a:p>
        </p:txBody>
      </p:sp>
      <p:cxnSp>
        <p:nvCxnSpPr>
          <p:cNvPr id="21" name="Conector recto 20"/>
          <p:cNvCxnSpPr/>
          <p:nvPr/>
        </p:nvCxnSpPr>
        <p:spPr>
          <a:xfrm flipV="1">
            <a:off x="806116" y="4944987"/>
            <a:ext cx="11081084" cy="4324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/>
          <p:cNvSpPr txBox="1"/>
          <p:nvPr/>
        </p:nvSpPr>
        <p:spPr>
          <a:xfrm>
            <a:off x="9897987" y="744564"/>
            <a:ext cx="1364447" cy="30777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1400" dirty="0"/>
              <a:t>ENTIDAD LOCAL</a:t>
            </a:r>
            <a:endParaRPr lang="es-ES" sz="1400" dirty="0"/>
          </a:p>
        </p:txBody>
      </p:sp>
      <p:sp>
        <p:nvSpPr>
          <p:cNvPr id="17" name="CuadroTexto 16"/>
          <p:cNvSpPr txBox="1"/>
          <p:nvPr/>
        </p:nvSpPr>
        <p:spPr>
          <a:xfrm>
            <a:off x="1318055" y="5206306"/>
            <a:ext cx="10207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/>
              <a:t>Obra financiada con cargo al Mecanismo para la Recuperación y Resiliencia (M</a:t>
            </a:r>
            <a:r>
              <a:rPr lang="es-ES" sz="1600" b="1" dirty="0"/>
              <a:t>RR</a:t>
            </a:r>
            <a:r>
              <a:rPr lang="es-ES_tradnl" sz="1600" b="1" dirty="0"/>
              <a:t>) incluido dentro del instrumento financiero NextGenerationEU, Plan de Recuperación, Transformación y Resiliencia, en la línea de inversión C22.I2. “Plan de Modernización de los servicios sociales: </a:t>
            </a:r>
            <a:r>
              <a:rPr lang="es-ES" sz="1600" b="1" dirty="0"/>
              <a:t>Transformación tecnológica, innovación, formación y refuerzo de la atención a la infancia.</a:t>
            </a:r>
            <a:r>
              <a:rPr lang="es-ES_tradnl" sz="1600" b="1" dirty="0"/>
              <a:t>”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es-ES" altLang="es-E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9" name="image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13187" y="629718"/>
            <a:ext cx="1466215" cy="445135"/>
          </a:xfrm>
          <a:prstGeom prst="rect">
            <a:avLst/>
          </a:prstGeom>
        </p:spPr>
      </p:pic>
      <p:pic>
        <p:nvPicPr>
          <p:cNvPr id="31" name="image4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02579" y="789709"/>
            <a:ext cx="1438795" cy="279921"/>
          </a:xfrm>
          <a:prstGeom prst="rect">
            <a:avLst/>
          </a:prstGeom>
        </p:spPr>
      </p:pic>
      <p:pic>
        <p:nvPicPr>
          <p:cNvPr id="32" name="image2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13154" y="787417"/>
            <a:ext cx="1139190" cy="27876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51182" y="722565"/>
            <a:ext cx="1103472" cy="408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5708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111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Gobierno de Navarra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D445214</dc:creator>
  <cp:lastModifiedBy>Asun Arizaleta</cp:lastModifiedBy>
  <cp:revision>18</cp:revision>
  <cp:lastPrinted>2025-01-27T08:44:06Z</cp:lastPrinted>
  <dcterms:created xsi:type="dcterms:W3CDTF">2023-05-29T06:51:01Z</dcterms:created>
  <dcterms:modified xsi:type="dcterms:W3CDTF">2025-01-27T08:45:11Z</dcterms:modified>
</cp:coreProperties>
</file>