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508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65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155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485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463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511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821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138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052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6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759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6AFB-0D83-4F89-9081-D5998F955FBD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23361-2C5E-4BCE-A7DC-6696A07CF35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777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/>
          <p:cNvSpPr txBox="1"/>
          <p:nvPr/>
        </p:nvSpPr>
        <p:spPr>
          <a:xfrm>
            <a:off x="1126090" y="1718926"/>
            <a:ext cx="9717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Modernización digital de los Servicios Sociales de Base mediante inversiones en elementos de soporte físico de sus sistemas informáticos – C22.I2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524000" y="2746701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/>
              <a:t>NOMBRE ENTIDAD BENEFICIARIA:MANCOMUNIDAD DE SERVICIOS SOCIALES DE BASE ANCIN-AMESCOA</a:t>
            </a:r>
          </a:p>
          <a:p>
            <a:endParaRPr lang="es-ES_tradnl" sz="2000" b="1" dirty="0"/>
          </a:p>
          <a:p>
            <a:r>
              <a:rPr lang="es-ES_tradnl" sz="2000" b="1" dirty="0"/>
              <a:t>ANUALIDAD: 2023 </a:t>
            </a:r>
          </a:p>
          <a:p>
            <a:endParaRPr lang="es-ES_tradnl" sz="2000" b="1" dirty="0"/>
          </a:p>
          <a:p>
            <a:r>
              <a:rPr lang="es-ES_tradnl" sz="2000" b="1" dirty="0"/>
              <a:t>IMPORTE DE LA AYUDA: 4.546,23</a:t>
            </a:r>
          </a:p>
          <a:p>
            <a:endParaRPr lang="es-ES" sz="2000" b="1" dirty="0"/>
          </a:p>
        </p:txBody>
      </p:sp>
      <p:cxnSp>
        <p:nvCxnSpPr>
          <p:cNvPr id="21" name="Conector recto 20"/>
          <p:cNvCxnSpPr/>
          <p:nvPr/>
        </p:nvCxnSpPr>
        <p:spPr>
          <a:xfrm flipV="1">
            <a:off x="806116" y="4944987"/>
            <a:ext cx="11081084" cy="4324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9897987" y="744564"/>
            <a:ext cx="1364447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400" dirty="0"/>
              <a:t>ENTIDAD LOCAL</a:t>
            </a:r>
            <a:endParaRPr lang="es-E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318055" y="5206306"/>
            <a:ext cx="10207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Obra financiada con cargo al Mecanismo para la Recuperación y Resiliencia (M</a:t>
            </a:r>
            <a:r>
              <a:rPr lang="es-ES" sz="1600" b="1" dirty="0"/>
              <a:t>RR</a:t>
            </a:r>
            <a:r>
              <a:rPr lang="es-ES_tradnl" sz="1600" b="1" dirty="0"/>
              <a:t>) incluido dentro del instrumento financiero NextGenerationEU, Plan de Recuperación, Transformación y Resiliencia, en la línea de inversión C22.I2. “Plan de Modernización de los servicios sociales: </a:t>
            </a:r>
            <a:r>
              <a:rPr lang="es-ES" sz="1600" b="1" dirty="0"/>
              <a:t>Transformación tecnológica, innovación, formación y refuerzo de la atención a la infancia.</a:t>
            </a:r>
            <a:r>
              <a:rPr lang="es-ES_tradnl" sz="1600" b="1" dirty="0"/>
              <a:t>”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imag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3187" y="629718"/>
            <a:ext cx="1466215" cy="445135"/>
          </a:xfrm>
          <a:prstGeom prst="rect">
            <a:avLst/>
          </a:prstGeom>
        </p:spPr>
      </p:pic>
      <p:pic>
        <p:nvPicPr>
          <p:cNvPr id="31" name="image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2579" y="789709"/>
            <a:ext cx="1438795" cy="279921"/>
          </a:xfrm>
          <a:prstGeom prst="rect">
            <a:avLst/>
          </a:prstGeom>
        </p:spPr>
      </p:pic>
      <p:pic>
        <p:nvPicPr>
          <p:cNvPr id="32" name="image2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13154" y="787417"/>
            <a:ext cx="1139190" cy="27876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1182" y="722565"/>
            <a:ext cx="1103472" cy="40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570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Gobierno de Navarra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D445214</dc:creator>
  <cp:lastModifiedBy>Asun Arizaleta</cp:lastModifiedBy>
  <cp:revision>17</cp:revision>
  <cp:lastPrinted>2025-01-27T08:40:38Z</cp:lastPrinted>
  <dcterms:created xsi:type="dcterms:W3CDTF">2023-05-29T06:51:01Z</dcterms:created>
  <dcterms:modified xsi:type="dcterms:W3CDTF">2025-01-27T08:41:18Z</dcterms:modified>
</cp:coreProperties>
</file>